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_rels/presentation.xml.rels" ContentType="application/vnd.openxmlformats-package.relationships+xml"/>
  <Override PartName="/ppt/presProps.xml" ContentType="application/vnd.openxmlformats-officedocument.presentationml.presProps+xml"/>
  <Override PartName="/ppt/media/image1.jpeg" ContentType="image/jpeg"/>
  <Override PartName="/ppt/media/image2.jpeg" ContentType="image/jpeg"/>
  <Override PartName="/ppt/slides/slide1.xml" ContentType="application/vnd.openxmlformats-officedocument.presentationml.slide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8A60F253-F214-4A7D-B545-77D113C6F855}" type="datetime">
              <a:rPr b="0" lang="ru-RU" sz="1200" spc="-1" strike="noStrike">
                <a:solidFill>
                  <a:srgbClr val="8b8b8b"/>
                </a:solidFill>
                <a:latin typeface="Calibri"/>
              </a:rPr>
              <a:t>28.3.23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40D2B22B-C0DD-483E-8C4F-1996FF36E872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Рисунок 1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1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</TotalTime>
  <Application>LibreOffice/7.2.0.4$Linux_X86_64 LibreOffice_project/9a9c6381e3f7a62afc1329bd359cc48accb6435b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2023-03-27T12:35:51Z</dcterms:created>
  <dc:creator>Довбня Екатерина Игоревна</dc:creator>
  <dc:description/>
  <dc:language>ru-RU</dc:language>
  <cp:lastModifiedBy>Ирина Пчельникова</cp:lastModifiedBy>
  <dcterms:modified xsi:type="dcterms:W3CDTF">2023-03-28T14:28:56Z</dcterms:modified>
  <cp:revision>14</cp:revision>
  <dc:subject/>
  <dc:title>Возмещение части затрат, связанных с приобретением нового оборудования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Широкоэкранный</vt:lpwstr>
  </property>
  <property fmtid="{D5CDD505-2E9C-101B-9397-08002B2CF9AE}" pid="3" name="Slides">
    <vt:i4>2</vt:i4>
  </property>
</Properties>
</file>